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365" r:id="rId2"/>
    <p:sldId id="366" r:id="rId3"/>
    <p:sldId id="367" r:id="rId4"/>
    <p:sldId id="368" r:id="rId5"/>
    <p:sldId id="369" r:id="rId6"/>
    <p:sldId id="370" r:id="rId7"/>
    <p:sldId id="371" r:id="rId8"/>
    <p:sldId id="372" r:id="rId9"/>
    <p:sldId id="373" r:id="rId10"/>
    <p:sldId id="374" r:id="rId11"/>
    <p:sldId id="375" r:id="rId12"/>
    <p:sldId id="376" r:id="rId13"/>
    <p:sldId id="377" r:id="rId14"/>
    <p:sldId id="378" r:id="rId15"/>
    <p:sldId id="379" r:id="rId16"/>
    <p:sldId id="380" r:id="rId17"/>
    <p:sldId id="381" r:id="rId18"/>
    <p:sldId id="382" r:id="rId19"/>
    <p:sldId id="383" r:id="rId20"/>
    <p:sldId id="384" r:id="rId21"/>
    <p:sldId id="385" r:id="rId22"/>
    <p:sldId id="386" r:id="rId23"/>
    <p:sldId id="387" r:id="rId24"/>
    <p:sldId id="388" r:id="rId25"/>
    <p:sldId id="389" r:id="rId26"/>
    <p:sldId id="390" r:id="rId27"/>
  </p:sldIdLst>
  <p:sldSz cx="9144000" cy="6858000" type="screen4x3"/>
  <p:notesSz cx="6858000" cy="9144000"/>
  <p:defaultTextStyle>
    <a:defPPr>
      <a:defRPr lang="en-US"/>
    </a:defPPr>
    <a:lvl1pPr algn="l" rtl="0" fontAlgn="base">
      <a:spcBef>
        <a:spcPct val="0"/>
      </a:spcBef>
      <a:spcAft>
        <a:spcPct val="0"/>
      </a:spcAft>
      <a:defRPr sz="2800" b="1" kern="1200">
        <a:solidFill>
          <a:schemeClr val="bg1"/>
        </a:solidFill>
        <a:latin typeface="Tahoma" pitchFamily="34" charset="0"/>
        <a:ea typeface="+mn-ea"/>
        <a:cs typeface="Arial" charset="0"/>
      </a:defRPr>
    </a:lvl1pPr>
    <a:lvl2pPr marL="457200" algn="l" rtl="0" fontAlgn="base">
      <a:spcBef>
        <a:spcPct val="0"/>
      </a:spcBef>
      <a:spcAft>
        <a:spcPct val="0"/>
      </a:spcAft>
      <a:defRPr sz="2800" b="1" kern="1200">
        <a:solidFill>
          <a:schemeClr val="bg1"/>
        </a:solidFill>
        <a:latin typeface="Tahoma" pitchFamily="34" charset="0"/>
        <a:ea typeface="+mn-ea"/>
        <a:cs typeface="Arial" charset="0"/>
      </a:defRPr>
    </a:lvl2pPr>
    <a:lvl3pPr marL="914400" algn="l" rtl="0" fontAlgn="base">
      <a:spcBef>
        <a:spcPct val="0"/>
      </a:spcBef>
      <a:spcAft>
        <a:spcPct val="0"/>
      </a:spcAft>
      <a:defRPr sz="2800" b="1" kern="1200">
        <a:solidFill>
          <a:schemeClr val="bg1"/>
        </a:solidFill>
        <a:latin typeface="Tahoma" pitchFamily="34" charset="0"/>
        <a:ea typeface="+mn-ea"/>
        <a:cs typeface="Arial" charset="0"/>
      </a:defRPr>
    </a:lvl3pPr>
    <a:lvl4pPr marL="1371600" algn="l" rtl="0" fontAlgn="base">
      <a:spcBef>
        <a:spcPct val="0"/>
      </a:spcBef>
      <a:spcAft>
        <a:spcPct val="0"/>
      </a:spcAft>
      <a:defRPr sz="2800" b="1" kern="1200">
        <a:solidFill>
          <a:schemeClr val="bg1"/>
        </a:solidFill>
        <a:latin typeface="Tahoma" pitchFamily="34" charset="0"/>
        <a:ea typeface="+mn-ea"/>
        <a:cs typeface="Arial" charset="0"/>
      </a:defRPr>
    </a:lvl4pPr>
    <a:lvl5pPr marL="1828800" algn="l" rtl="0" fontAlgn="base">
      <a:spcBef>
        <a:spcPct val="0"/>
      </a:spcBef>
      <a:spcAft>
        <a:spcPct val="0"/>
      </a:spcAft>
      <a:defRPr sz="2800" b="1" kern="1200">
        <a:solidFill>
          <a:schemeClr val="bg1"/>
        </a:solidFill>
        <a:latin typeface="Tahoma" pitchFamily="34" charset="0"/>
        <a:ea typeface="+mn-ea"/>
        <a:cs typeface="Arial" charset="0"/>
      </a:defRPr>
    </a:lvl5pPr>
    <a:lvl6pPr marL="2286000" algn="l" defTabSz="914400" rtl="0" eaLnBrk="1" latinLnBrk="0" hangingPunct="1">
      <a:defRPr sz="2800" b="1" kern="1200">
        <a:solidFill>
          <a:schemeClr val="bg1"/>
        </a:solidFill>
        <a:latin typeface="Tahoma" pitchFamily="34" charset="0"/>
        <a:ea typeface="+mn-ea"/>
        <a:cs typeface="Arial" charset="0"/>
      </a:defRPr>
    </a:lvl6pPr>
    <a:lvl7pPr marL="2743200" algn="l" defTabSz="914400" rtl="0" eaLnBrk="1" latinLnBrk="0" hangingPunct="1">
      <a:defRPr sz="2800" b="1" kern="1200">
        <a:solidFill>
          <a:schemeClr val="bg1"/>
        </a:solidFill>
        <a:latin typeface="Tahoma" pitchFamily="34" charset="0"/>
        <a:ea typeface="+mn-ea"/>
        <a:cs typeface="Arial" charset="0"/>
      </a:defRPr>
    </a:lvl7pPr>
    <a:lvl8pPr marL="3200400" algn="l" defTabSz="914400" rtl="0" eaLnBrk="1" latinLnBrk="0" hangingPunct="1">
      <a:defRPr sz="2800" b="1" kern="1200">
        <a:solidFill>
          <a:schemeClr val="bg1"/>
        </a:solidFill>
        <a:latin typeface="Tahoma" pitchFamily="34" charset="0"/>
        <a:ea typeface="+mn-ea"/>
        <a:cs typeface="Arial" charset="0"/>
      </a:defRPr>
    </a:lvl8pPr>
    <a:lvl9pPr marL="3657600" algn="l" defTabSz="914400" rtl="0" eaLnBrk="1" latinLnBrk="0" hangingPunct="1">
      <a:defRPr sz="2800" b="1" kern="1200">
        <a:solidFill>
          <a:schemeClr val="bg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A300"/>
    <a:srgbClr val="33CC33"/>
    <a:srgbClr val="FFFF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58"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EED7F6-DFB0-4F9F-B2D3-264D05D44778}" type="datetimeFigureOut">
              <a:rPr lang="en-US" smtClean="0"/>
              <a:t>5/17/2014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5D79AE-9447-4DE5-8734-33CD48E005B5}" type="slidenum">
              <a:rPr lang="en-US" smtClean="0"/>
              <a:t>‹#›</a:t>
            </a:fld>
            <a:endParaRPr lang="en-US"/>
          </a:p>
        </p:txBody>
      </p:sp>
    </p:spTree>
    <p:extLst>
      <p:ext uri="{BB962C8B-B14F-4D97-AF65-F5344CB8AC3E}">
        <p14:creationId xmlns:p14="http://schemas.microsoft.com/office/powerpoint/2010/main" val="6230612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1</a:t>
            </a:fld>
            <a:endParaRPr lang="en-US"/>
          </a:p>
        </p:txBody>
      </p:sp>
    </p:spTree>
    <p:extLst>
      <p:ext uri="{BB962C8B-B14F-4D97-AF65-F5344CB8AC3E}">
        <p14:creationId xmlns:p14="http://schemas.microsoft.com/office/powerpoint/2010/main" val="27882388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10</a:t>
            </a:fld>
            <a:endParaRPr lang="en-US"/>
          </a:p>
        </p:txBody>
      </p:sp>
    </p:spTree>
    <p:extLst>
      <p:ext uri="{BB962C8B-B14F-4D97-AF65-F5344CB8AC3E}">
        <p14:creationId xmlns:p14="http://schemas.microsoft.com/office/powerpoint/2010/main" val="27882388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11</a:t>
            </a:fld>
            <a:endParaRPr lang="en-US"/>
          </a:p>
        </p:txBody>
      </p:sp>
    </p:spTree>
    <p:extLst>
      <p:ext uri="{BB962C8B-B14F-4D97-AF65-F5344CB8AC3E}">
        <p14:creationId xmlns:p14="http://schemas.microsoft.com/office/powerpoint/2010/main" val="27882388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12</a:t>
            </a:fld>
            <a:endParaRPr lang="en-US"/>
          </a:p>
        </p:txBody>
      </p:sp>
    </p:spTree>
    <p:extLst>
      <p:ext uri="{BB962C8B-B14F-4D97-AF65-F5344CB8AC3E}">
        <p14:creationId xmlns:p14="http://schemas.microsoft.com/office/powerpoint/2010/main" val="27882388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13</a:t>
            </a:fld>
            <a:endParaRPr lang="en-US"/>
          </a:p>
        </p:txBody>
      </p:sp>
    </p:spTree>
    <p:extLst>
      <p:ext uri="{BB962C8B-B14F-4D97-AF65-F5344CB8AC3E}">
        <p14:creationId xmlns:p14="http://schemas.microsoft.com/office/powerpoint/2010/main" val="27882388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14</a:t>
            </a:fld>
            <a:endParaRPr lang="en-US"/>
          </a:p>
        </p:txBody>
      </p:sp>
    </p:spTree>
    <p:extLst>
      <p:ext uri="{BB962C8B-B14F-4D97-AF65-F5344CB8AC3E}">
        <p14:creationId xmlns:p14="http://schemas.microsoft.com/office/powerpoint/2010/main" val="27882388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15</a:t>
            </a:fld>
            <a:endParaRPr lang="en-US"/>
          </a:p>
        </p:txBody>
      </p:sp>
    </p:spTree>
    <p:extLst>
      <p:ext uri="{BB962C8B-B14F-4D97-AF65-F5344CB8AC3E}">
        <p14:creationId xmlns:p14="http://schemas.microsoft.com/office/powerpoint/2010/main" val="27882388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16</a:t>
            </a:fld>
            <a:endParaRPr lang="en-US"/>
          </a:p>
        </p:txBody>
      </p:sp>
    </p:spTree>
    <p:extLst>
      <p:ext uri="{BB962C8B-B14F-4D97-AF65-F5344CB8AC3E}">
        <p14:creationId xmlns:p14="http://schemas.microsoft.com/office/powerpoint/2010/main" val="27882388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17</a:t>
            </a:fld>
            <a:endParaRPr lang="en-US"/>
          </a:p>
        </p:txBody>
      </p:sp>
    </p:spTree>
    <p:extLst>
      <p:ext uri="{BB962C8B-B14F-4D97-AF65-F5344CB8AC3E}">
        <p14:creationId xmlns:p14="http://schemas.microsoft.com/office/powerpoint/2010/main" val="27882388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18</a:t>
            </a:fld>
            <a:endParaRPr lang="en-US"/>
          </a:p>
        </p:txBody>
      </p:sp>
    </p:spTree>
    <p:extLst>
      <p:ext uri="{BB962C8B-B14F-4D97-AF65-F5344CB8AC3E}">
        <p14:creationId xmlns:p14="http://schemas.microsoft.com/office/powerpoint/2010/main" val="27882388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19</a:t>
            </a:fld>
            <a:endParaRPr lang="en-US"/>
          </a:p>
        </p:txBody>
      </p:sp>
    </p:spTree>
    <p:extLst>
      <p:ext uri="{BB962C8B-B14F-4D97-AF65-F5344CB8AC3E}">
        <p14:creationId xmlns:p14="http://schemas.microsoft.com/office/powerpoint/2010/main" val="27882388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2</a:t>
            </a:fld>
            <a:endParaRPr lang="en-US"/>
          </a:p>
        </p:txBody>
      </p:sp>
    </p:spTree>
    <p:extLst>
      <p:ext uri="{BB962C8B-B14F-4D97-AF65-F5344CB8AC3E}">
        <p14:creationId xmlns:p14="http://schemas.microsoft.com/office/powerpoint/2010/main" val="27882388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20</a:t>
            </a:fld>
            <a:endParaRPr lang="en-US"/>
          </a:p>
        </p:txBody>
      </p:sp>
    </p:spTree>
    <p:extLst>
      <p:ext uri="{BB962C8B-B14F-4D97-AF65-F5344CB8AC3E}">
        <p14:creationId xmlns:p14="http://schemas.microsoft.com/office/powerpoint/2010/main" val="27882388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21</a:t>
            </a:fld>
            <a:endParaRPr lang="en-US"/>
          </a:p>
        </p:txBody>
      </p:sp>
    </p:spTree>
    <p:extLst>
      <p:ext uri="{BB962C8B-B14F-4D97-AF65-F5344CB8AC3E}">
        <p14:creationId xmlns:p14="http://schemas.microsoft.com/office/powerpoint/2010/main" val="27882388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22</a:t>
            </a:fld>
            <a:endParaRPr lang="en-US"/>
          </a:p>
        </p:txBody>
      </p:sp>
    </p:spTree>
    <p:extLst>
      <p:ext uri="{BB962C8B-B14F-4D97-AF65-F5344CB8AC3E}">
        <p14:creationId xmlns:p14="http://schemas.microsoft.com/office/powerpoint/2010/main" val="278823881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23</a:t>
            </a:fld>
            <a:endParaRPr lang="en-US"/>
          </a:p>
        </p:txBody>
      </p:sp>
    </p:spTree>
    <p:extLst>
      <p:ext uri="{BB962C8B-B14F-4D97-AF65-F5344CB8AC3E}">
        <p14:creationId xmlns:p14="http://schemas.microsoft.com/office/powerpoint/2010/main" val="278823881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24</a:t>
            </a:fld>
            <a:endParaRPr lang="en-US"/>
          </a:p>
        </p:txBody>
      </p:sp>
    </p:spTree>
    <p:extLst>
      <p:ext uri="{BB962C8B-B14F-4D97-AF65-F5344CB8AC3E}">
        <p14:creationId xmlns:p14="http://schemas.microsoft.com/office/powerpoint/2010/main" val="278823881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25</a:t>
            </a:fld>
            <a:endParaRPr lang="en-US"/>
          </a:p>
        </p:txBody>
      </p:sp>
    </p:spTree>
    <p:extLst>
      <p:ext uri="{BB962C8B-B14F-4D97-AF65-F5344CB8AC3E}">
        <p14:creationId xmlns:p14="http://schemas.microsoft.com/office/powerpoint/2010/main" val="278823881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26</a:t>
            </a:fld>
            <a:endParaRPr lang="en-US"/>
          </a:p>
        </p:txBody>
      </p:sp>
    </p:spTree>
    <p:extLst>
      <p:ext uri="{BB962C8B-B14F-4D97-AF65-F5344CB8AC3E}">
        <p14:creationId xmlns:p14="http://schemas.microsoft.com/office/powerpoint/2010/main" val="27882388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3</a:t>
            </a:fld>
            <a:endParaRPr lang="en-US"/>
          </a:p>
        </p:txBody>
      </p:sp>
    </p:spTree>
    <p:extLst>
      <p:ext uri="{BB962C8B-B14F-4D97-AF65-F5344CB8AC3E}">
        <p14:creationId xmlns:p14="http://schemas.microsoft.com/office/powerpoint/2010/main" val="27882388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4</a:t>
            </a:fld>
            <a:endParaRPr lang="en-US"/>
          </a:p>
        </p:txBody>
      </p:sp>
    </p:spTree>
    <p:extLst>
      <p:ext uri="{BB962C8B-B14F-4D97-AF65-F5344CB8AC3E}">
        <p14:creationId xmlns:p14="http://schemas.microsoft.com/office/powerpoint/2010/main" val="27882388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5</a:t>
            </a:fld>
            <a:endParaRPr lang="en-US"/>
          </a:p>
        </p:txBody>
      </p:sp>
    </p:spTree>
    <p:extLst>
      <p:ext uri="{BB962C8B-B14F-4D97-AF65-F5344CB8AC3E}">
        <p14:creationId xmlns:p14="http://schemas.microsoft.com/office/powerpoint/2010/main" val="27882388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6</a:t>
            </a:fld>
            <a:endParaRPr lang="en-US"/>
          </a:p>
        </p:txBody>
      </p:sp>
    </p:spTree>
    <p:extLst>
      <p:ext uri="{BB962C8B-B14F-4D97-AF65-F5344CB8AC3E}">
        <p14:creationId xmlns:p14="http://schemas.microsoft.com/office/powerpoint/2010/main" val="27882388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7</a:t>
            </a:fld>
            <a:endParaRPr lang="en-US"/>
          </a:p>
        </p:txBody>
      </p:sp>
    </p:spTree>
    <p:extLst>
      <p:ext uri="{BB962C8B-B14F-4D97-AF65-F5344CB8AC3E}">
        <p14:creationId xmlns:p14="http://schemas.microsoft.com/office/powerpoint/2010/main" val="27882388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8</a:t>
            </a:fld>
            <a:endParaRPr lang="en-US"/>
          </a:p>
        </p:txBody>
      </p:sp>
    </p:spTree>
    <p:extLst>
      <p:ext uri="{BB962C8B-B14F-4D97-AF65-F5344CB8AC3E}">
        <p14:creationId xmlns:p14="http://schemas.microsoft.com/office/powerpoint/2010/main" val="27882388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5D79AE-9447-4DE5-8734-33CD48E005B5}" type="slidenum">
              <a:rPr lang="en-US" smtClean="0"/>
              <a:t>9</a:t>
            </a:fld>
            <a:endParaRPr lang="en-US"/>
          </a:p>
        </p:txBody>
      </p:sp>
    </p:spTree>
    <p:extLst>
      <p:ext uri="{BB962C8B-B14F-4D97-AF65-F5344CB8AC3E}">
        <p14:creationId xmlns:p14="http://schemas.microsoft.com/office/powerpoint/2010/main" val="27882388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00901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03017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0358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43430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66382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43883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96585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4204017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33036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82878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85210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lum/>
          </a:blip>
          <a:srcRect/>
          <a:stretch>
            <a:fillRect t="-1000" b="-1000"/>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rtl="0" eaLnBrk="0" fontAlgn="base" hangingPunct="0">
        <a:spcBef>
          <a:spcPct val="0"/>
        </a:spcBef>
        <a:spcAft>
          <a:spcPct val="0"/>
        </a:spcAft>
        <a:defRPr sz="2800" b="1">
          <a:solidFill>
            <a:schemeClr val="bg1"/>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2800" b="1">
          <a:solidFill>
            <a:schemeClr val="bg1"/>
          </a:solidFill>
          <a:effectLst>
            <a:outerShdw blurRad="38100" dist="38100" dir="2700000" algn="tl">
              <a:srgbClr val="C0C0C0"/>
            </a:outerShdw>
          </a:effectLst>
          <a:latin typeface="Tahoma" pitchFamily="34" charset="0"/>
          <a:cs typeface="Arial" charset="0"/>
        </a:defRPr>
      </a:lvl2pPr>
      <a:lvl3pPr algn="l" rtl="0" eaLnBrk="0" fontAlgn="base" hangingPunct="0">
        <a:spcBef>
          <a:spcPct val="0"/>
        </a:spcBef>
        <a:spcAft>
          <a:spcPct val="0"/>
        </a:spcAft>
        <a:defRPr sz="2800" b="1">
          <a:solidFill>
            <a:schemeClr val="bg1"/>
          </a:solidFill>
          <a:effectLst>
            <a:outerShdw blurRad="38100" dist="38100" dir="2700000" algn="tl">
              <a:srgbClr val="C0C0C0"/>
            </a:outerShdw>
          </a:effectLst>
          <a:latin typeface="Tahoma" pitchFamily="34" charset="0"/>
          <a:cs typeface="Arial" charset="0"/>
        </a:defRPr>
      </a:lvl3pPr>
      <a:lvl4pPr algn="l" rtl="0" eaLnBrk="0" fontAlgn="base" hangingPunct="0">
        <a:spcBef>
          <a:spcPct val="0"/>
        </a:spcBef>
        <a:spcAft>
          <a:spcPct val="0"/>
        </a:spcAft>
        <a:defRPr sz="2800" b="1">
          <a:solidFill>
            <a:schemeClr val="bg1"/>
          </a:solidFill>
          <a:effectLst>
            <a:outerShdw blurRad="38100" dist="38100" dir="2700000" algn="tl">
              <a:srgbClr val="C0C0C0"/>
            </a:outerShdw>
          </a:effectLst>
          <a:latin typeface="Tahoma" pitchFamily="34" charset="0"/>
          <a:cs typeface="Arial" charset="0"/>
        </a:defRPr>
      </a:lvl4pPr>
      <a:lvl5pPr algn="l" rtl="0" eaLnBrk="0" fontAlgn="base" hangingPunct="0">
        <a:spcBef>
          <a:spcPct val="0"/>
        </a:spcBef>
        <a:spcAft>
          <a:spcPct val="0"/>
        </a:spcAft>
        <a:defRPr sz="2800" b="1">
          <a:solidFill>
            <a:schemeClr val="bg1"/>
          </a:solidFill>
          <a:effectLst>
            <a:outerShdw blurRad="38100" dist="38100" dir="2700000" algn="tl">
              <a:srgbClr val="C0C0C0"/>
            </a:outerShdw>
          </a:effectLst>
          <a:latin typeface="Tahoma" pitchFamily="34" charset="0"/>
          <a:cs typeface="Arial" charset="0"/>
        </a:defRPr>
      </a:lvl5pPr>
      <a:lvl6pPr marL="457200" algn="l" rtl="0" fontAlgn="base">
        <a:spcBef>
          <a:spcPct val="0"/>
        </a:spcBef>
        <a:spcAft>
          <a:spcPct val="0"/>
        </a:spcAft>
        <a:defRPr sz="2800" b="1">
          <a:solidFill>
            <a:schemeClr val="bg1"/>
          </a:solidFill>
          <a:effectLst>
            <a:outerShdw blurRad="38100" dist="38100" dir="2700000" algn="tl">
              <a:srgbClr val="C0C0C0"/>
            </a:outerShdw>
          </a:effectLst>
          <a:latin typeface="Tahoma" pitchFamily="34" charset="0"/>
          <a:cs typeface="Arial" charset="0"/>
        </a:defRPr>
      </a:lvl6pPr>
      <a:lvl7pPr marL="914400" algn="l" rtl="0" fontAlgn="base">
        <a:spcBef>
          <a:spcPct val="0"/>
        </a:spcBef>
        <a:spcAft>
          <a:spcPct val="0"/>
        </a:spcAft>
        <a:defRPr sz="2800" b="1">
          <a:solidFill>
            <a:schemeClr val="bg1"/>
          </a:solidFill>
          <a:effectLst>
            <a:outerShdw blurRad="38100" dist="38100" dir="2700000" algn="tl">
              <a:srgbClr val="C0C0C0"/>
            </a:outerShdw>
          </a:effectLst>
          <a:latin typeface="Tahoma" pitchFamily="34" charset="0"/>
          <a:cs typeface="Arial" charset="0"/>
        </a:defRPr>
      </a:lvl7pPr>
      <a:lvl8pPr marL="1371600" algn="l" rtl="0" fontAlgn="base">
        <a:spcBef>
          <a:spcPct val="0"/>
        </a:spcBef>
        <a:spcAft>
          <a:spcPct val="0"/>
        </a:spcAft>
        <a:defRPr sz="2800" b="1">
          <a:solidFill>
            <a:schemeClr val="bg1"/>
          </a:solidFill>
          <a:effectLst>
            <a:outerShdw blurRad="38100" dist="38100" dir="2700000" algn="tl">
              <a:srgbClr val="C0C0C0"/>
            </a:outerShdw>
          </a:effectLst>
          <a:latin typeface="Tahoma" pitchFamily="34" charset="0"/>
          <a:cs typeface="Arial" charset="0"/>
        </a:defRPr>
      </a:lvl8pPr>
      <a:lvl9pPr marL="1828800" algn="l" rtl="0" fontAlgn="base">
        <a:spcBef>
          <a:spcPct val="0"/>
        </a:spcBef>
        <a:spcAft>
          <a:spcPct val="0"/>
        </a:spcAft>
        <a:defRPr sz="2800" b="1">
          <a:solidFill>
            <a:schemeClr val="bg1"/>
          </a:solidFill>
          <a:effectLst>
            <a:outerShdw blurRad="38100" dist="38100" dir="2700000" algn="tl">
              <a:srgbClr val="C0C0C0"/>
            </a:outerShdw>
          </a:effectLst>
          <a:latin typeface="Tahoma" pitchFamily="34"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microsoft.com/office/2007/relationships/hdphoto" Target="../media/hdphoto1.wdp"/></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microsoft.com/office/2007/relationships/hdphoto" Target="../media/hdphoto1.wdp"/></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microsoft.com/office/2007/relationships/hdphoto" Target="../media/hdphoto1.wdp"/></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microsoft.com/office/2007/relationships/hdphoto" Target="../media/hdphoto1.wdp"/></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microsoft.com/office/2007/relationships/hdphoto" Target="../media/hdphoto1.wdp"/></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microsoft.com/office/2007/relationships/hdphoto" Target="../media/hdphoto1.wdp"/></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microsoft.com/office/2007/relationships/hdphoto" Target="../media/hdphoto1.wdp"/></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microsoft.com/office/2007/relationships/hdphoto" Target="../media/hdphoto1.wdp"/></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microsoft.com/office/2007/relationships/hdphoto" Target="../media/hdphoto1.wdp"/></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microsoft.com/office/2007/relationships/hdphoto" Target="../media/hdphoto1.wdp"/></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microsoft.com/office/2007/relationships/hdphoto" Target="../media/hdphoto1.wdp"/></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954107"/>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pPr algn="ctr"/>
            <a:r>
              <a:rPr lang="en-US" dirty="0"/>
              <a:t>THE LIFE OF CHRIST</a:t>
            </a:r>
          </a:p>
          <a:p>
            <a:pPr algn="ctr"/>
            <a:r>
              <a:rPr lang="en-US" dirty="0"/>
              <a:t>PART 46</a:t>
            </a:r>
          </a:p>
        </p:txBody>
      </p:sp>
    </p:spTree>
    <p:extLst>
      <p:ext uri="{BB962C8B-B14F-4D97-AF65-F5344CB8AC3E}">
        <p14:creationId xmlns:p14="http://schemas.microsoft.com/office/powerpoint/2010/main" val="404697864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3">
            <a:extLst>
              <a:ext uri="{BEBA8EAE-BF5A-486C-A8C5-ECC9F3942E4B}">
                <a14:imgProps xmlns:a14="http://schemas.microsoft.com/office/drawing/2010/main">
                  <a14:imgLayer r:embed="rId4">
                    <a14:imgEffect>
                      <a14:brightnessContrast bright="-40000"/>
                    </a14:imgEffect>
                  </a14:imgLayer>
                </a14:imgProps>
              </a:ext>
            </a:extLst>
          </a:blip>
          <a:srcRect/>
          <a:stretch>
            <a:fillRect t="-1000" b="-1000"/>
          </a:stretch>
        </a:blipFill>
        <a:effectLst/>
      </p:bgPr>
    </p:bg>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52322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Matthew 7:1 "Judge not, that you be not judged.</a:t>
            </a:r>
          </a:p>
        </p:txBody>
      </p:sp>
    </p:spTree>
    <p:extLst>
      <p:ext uri="{BB962C8B-B14F-4D97-AF65-F5344CB8AC3E}">
        <p14:creationId xmlns:p14="http://schemas.microsoft.com/office/powerpoint/2010/main" val="346299741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a:extLst>
              <a:ext uri="{BEBA8EAE-BF5A-486C-A8C5-ECC9F3942E4B}">
                <a14:imgProps xmlns:a14="http://schemas.microsoft.com/office/drawing/2010/main">
                  <a14:imgLayer r:embed="rId4">
                    <a14:imgEffect>
                      <a14:brightnessContrast bright="-40000"/>
                    </a14:imgEffect>
                  </a14:imgLayer>
                </a14:imgProps>
              </a:ext>
            </a:extLst>
          </a:blip>
          <a:srcRect/>
          <a:stretch>
            <a:fillRect t="-1000" b="-1000"/>
          </a:stretch>
        </a:blipFill>
        <a:effectLst/>
      </p:bgPr>
    </p:bg>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954107"/>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John 7:24  "Do not judge according to appearance, but judge with righteous judgment."</a:t>
            </a:r>
          </a:p>
        </p:txBody>
      </p:sp>
    </p:spTree>
    <p:extLst>
      <p:ext uri="{BB962C8B-B14F-4D97-AF65-F5344CB8AC3E}">
        <p14:creationId xmlns:p14="http://schemas.microsoft.com/office/powerpoint/2010/main" val="355862366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3">
            <a:extLst>
              <a:ext uri="{BEBA8EAE-BF5A-486C-A8C5-ECC9F3942E4B}">
                <a14:imgProps xmlns:a14="http://schemas.microsoft.com/office/drawing/2010/main">
                  <a14:imgLayer r:embed="rId4">
                    <a14:imgEffect>
                      <a14:brightnessContrast bright="-40000"/>
                    </a14:imgEffect>
                  </a14:imgLayer>
                </a14:imgProps>
              </a:ext>
            </a:extLst>
          </a:blip>
          <a:srcRect/>
          <a:stretch>
            <a:fillRect t="-1000" b="-1000"/>
          </a:stretch>
        </a:blipFill>
        <a:effectLst/>
      </p:bgPr>
    </p:bg>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2246769"/>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Matthew 15:10 When He had called the multitude to </a:t>
            </a:r>
            <a:r>
              <a:rPr lang="en-US" i="1" dirty="0"/>
              <a:t>Himself, </a:t>
            </a:r>
            <a:r>
              <a:rPr lang="en-US" dirty="0"/>
              <a:t>He said to them, "Hear and understand:  </a:t>
            </a:r>
            <a:r>
              <a:rPr lang="en-US" baseline="30000" dirty="0"/>
              <a:t>11</a:t>
            </a:r>
            <a:r>
              <a:rPr lang="en-US" dirty="0"/>
              <a:t> "Not what goes into the mouth defiles a man; but what comes out of the mouth, this defiles a man."</a:t>
            </a:r>
          </a:p>
        </p:txBody>
      </p:sp>
    </p:spTree>
    <p:extLst>
      <p:ext uri="{BB962C8B-B14F-4D97-AF65-F5344CB8AC3E}">
        <p14:creationId xmlns:p14="http://schemas.microsoft.com/office/powerpoint/2010/main" val="161424223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3">
            <a:extLst>
              <a:ext uri="{BEBA8EAE-BF5A-486C-A8C5-ECC9F3942E4B}">
                <a14:imgProps xmlns:a14="http://schemas.microsoft.com/office/drawing/2010/main">
                  <a14:imgLayer r:embed="rId4">
                    <a14:imgEffect>
                      <a14:brightnessContrast bright="-40000"/>
                    </a14:imgEffect>
                  </a14:imgLayer>
                </a14:imgProps>
              </a:ext>
            </a:extLst>
          </a:blip>
          <a:srcRect/>
          <a:stretch>
            <a:fillRect t="-1000" b="-1000"/>
          </a:stretch>
        </a:blipFill>
        <a:effectLst/>
      </p:bgPr>
    </p:bg>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1384995"/>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Proverbs 4:23  Keep your heart with all diligence, For out of it </a:t>
            </a:r>
            <a:r>
              <a:rPr lang="en-US" i="1" dirty="0"/>
              <a:t>spring </a:t>
            </a:r>
            <a:r>
              <a:rPr lang="en-US" dirty="0"/>
              <a:t>the issues of life.</a:t>
            </a:r>
          </a:p>
          <a:p>
            <a:r>
              <a:rPr lang="en-US" dirty="0"/>
              <a:t> </a:t>
            </a:r>
          </a:p>
        </p:txBody>
      </p:sp>
    </p:spTree>
    <p:extLst>
      <p:ext uri="{BB962C8B-B14F-4D97-AF65-F5344CB8AC3E}">
        <p14:creationId xmlns:p14="http://schemas.microsoft.com/office/powerpoint/2010/main" val="71467455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3">
            <a:extLst>
              <a:ext uri="{BEBA8EAE-BF5A-486C-A8C5-ECC9F3942E4B}">
                <a14:imgProps xmlns:a14="http://schemas.microsoft.com/office/drawing/2010/main">
                  <a14:imgLayer r:embed="rId4">
                    <a14:imgEffect>
                      <a14:brightnessContrast bright="-40000"/>
                    </a14:imgEffect>
                  </a14:imgLayer>
                </a14:imgProps>
              </a:ext>
            </a:extLst>
          </a:blip>
          <a:srcRect/>
          <a:stretch>
            <a:fillRect t="-1000" b="-1000"/>
          </a:stretch>
        </a:blipFill>
        <a:effectLst/>
      </p:bgPr>
    </p:bg>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1384995"/>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Matthew 15:12 Then His disciples came and said to Him, "Do You know that the Pharisees were offended when they heard this saying?"</a:t>
            </a:r>
          </a:p>
        </p:txBody>
      </p:sp>
    </p:spTree>
    <p:extLst>
      <p:ext uri="{BB962C8B-B14F-4D97-AF65-F5344CB8AC3E}">
        <p14:creationId xmlns:p14="http://schemas.microsoft.com/office/powerpoint/2010/main" val="348920151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3">
            <a:extLst>
              <a:ext uri="{BEBA8EAE-BF5A-486C-A8C5-ECC9F3942E4B}">
                <a14:imgProps xmlns:a14="http://schemas.microsoft.com/office/drawing/2010/main">
                  <a14:imgLayer r:embed="rId4">
                    <a14:imgEffect>
                      <a14:brightnessContrast bright="-40000"/>
                    </a14:imgEffect>
                  </a14:imgLayer>
                </a14:imgProps>
              </a:ext>
            </a:extLst>
          </a:blip>
          <a:srcRect/>
          <a:stretch>
            <a:fillRect t="-1000" b="-1000"/>
          </a:stretch>
        </a:blipFill>
        <a:effectLst/>
      </p:bgPr>
    </p:bg>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954107"/>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Galatians 4:16  Have I therefore become your enemy because I tell you the truth?</a:t>
            </a:r>
          </a:p>
        </p:txBody>
      </p:sp>
    </p:spTree>
    <p:extLst>
      <p:ext uri="{BB962C8B-B14F-4D97-AF65-F5344CB8AC3E}">
        <p14:creationId xmlns:p14="http://schemas.microsoft.com/office/powerpoint/2010/main" val="56279482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3">
            <a:extLst>
              <a:ext uri="{BEBA8EAE-BF5A-486C-A8C5-ECC9F3942E4B}">
                <a14:imgProps xmlns:a14="http://schemas.microsoft.com/office/drawing/2010/main">
                  <a14:imgLayer r:embed="rId4">
                    <a14:imgEffect>
                      <a14:brightnessContrast bright="-40000"/>
                    </a14:imgEffect>
                  </a14:imgLayer>
                </a14:imgProps>
              </a:ext>
            </a:extLst>
          </a:blip>
          <a:srcRect/>
          <a:stretch>
            <a:fillRect t="-1000" b="-1000"/>
          </a:stretch>
        </a:blipFill>
        <a:effectLst/>
      </p:bgPr>
    </p:bg>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2677656"/>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Matthew 15:13 But He answered and said, "Every plant which My heavenly Father has not planted will be uprooted.  </a:t>
            </a:r>
            <a:r>
              <a:rPr lang="en-US" baseline="30000" dirty="0"/>
              <a:t>14</a:t>
            </a:r>
            <a:r>
              <a:rPr lang="en-US" dirty="0"/>
              <a:t> "Let them alone. They are blind leaders of the blind. And if the blind leads the blind, both will fall into a ditch."</a:t>
            </a:r>
          </a:p>
          <a:p>
            <a:r>
              <a:rPr lang="en-US" dirty="0"/>
              <a:t> </a:t>
            </a:r>
          </a:p>
        </p:txBody>
      </p:sp>
    </p:spTree>
    <p:extLst>
      <p:ext uri="{BB962C8B-B14F-4D97-AF65-F5344CB8AC3E}">
        <p14:creationId xmlns:p14="http://schemas.microsoft.com/office/powerpoint/2010/main" val="143830776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3">
            <a:extLst>
              <a:ext uri="{BEBA8EAE-BF5A-486C-A8C5-ECC9F3942E4B}">
                <a14:imgProps xmlns:a14="http://schemas.microsoft.com/office/drawing/2010/main">
                  <a14:imgLayer r:embed="rId4">
                    <a14:imgEffect>
                      <a14:brightnessContrast bright="-40000"/>
                    </a14:imgEffect>
                  </a14:imgLayer>
                </a14:imgProps>
              </a:ext>
            </a:extLst>
          </a:blip>
          <a:srcRect/>
          <a:stretch>
            <a:fillRect t="-1000" b="-1000"/>
          </a:stretch>
        </a:blipFill>
        <a:effectLst/>
      </p:bgPr>
    </p:bg>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5262979"/>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Matthew 15:15 Then Peter answered and said to Him, "Explain this parable to us."  </a:t>
            </a:r>
            <a:r>
              <a:rPr lang="en-US" baseline="30000" dirty="0"/>
              <a:t>16</a:t>
            </a:r>
            <a:r>
              <a:rPr lang="en-US" dirty="0"/>
              <a:t> So Jesus said, "Are you also still without understanding?  </a:t>
            </a:r>
            <a:r>
              <a:rPr lang="en-US" baseline="30000" dirty="0"/>
              <a:t>17</a:t>
            </a:r>
            <a:r>
              <a:rPr lang="en-US" dirty="0"/>
              <a:t> "Do you not yet understand that whatever enters the mouth goes into the stomach and is eliminated?  </a:t>
            </a:r>
            <a:r>
              <a:rPr lang="en-US" baseline="30000" dirty="0"/>
              <a:t>18</a:t>
            </a:r>
            <a:r>
              <a:rPr lang="en-US" dirty="0"/>
              <a:t> "But those things which proceed out of the mouth come from the heart, and they defile a man.  </a:t>
            </a:r>
            <a:r>
              <a:rPr lang="en-US" baseline="30000" dirty="0"/>
              <a:t>19</a:t>
            </a:r>
            <a:r>
              <a:rPr lang="en-US" dirty="0"/>
              <a:t> "For out of the heart proceed evil thoughts, murders, adulteries, fornications, thefts, false witness, blasphemies.  </a:t>
            </a:r>
            <a:r>
              <a:rPr lang="en-US" baseline="30000" dirty="0"/>
              <a:t>20</a:t>
            </a:r>
            <a:r>
              <a:rPr lang="en-US" dirty="0"/>
              <a:t> "These are </a:t>
            </a:r>
            <a:r>
              <a:rPr lang="en-US" i="1" dirty="0"/>
              <a:t>the things </a:t>
            </a:r>
            <a:r>
              <a:rPr lang="en-US" dirty="0"/>
              <a:t>which defile a man, but to eat with unwashed hands does not defile a man."</a:t>
            </a:r>
          </a:p>
        </p:txBody>
      </p:sp>
    </p:spTree>
    <p:extLst>
      <p:ext uri="{BB962C8B-B14F-4D97-AF65-F5344CB8AC3E}">
        <p14:creationId xmlns:p14="http://schemas.microsoft.com/office/powerpoint/2010/main" val="136608249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3">
            <a:extLst>
              <a:ext uri="{BEBA8EAE-BF5A-486C-A8C5-ECC9F3942E4B}">
                <a14:imgProps xmlns:a14="http://schemas.microsoft.com/office/drawing/2010/main">
                  <a14:imgLayer r:embed="rId4">
                    <a14:imgEffect>
                      <a14:brightnessContrast bright="-40000"/>
                    </a14:imgEffect>
                  </a14:imgLayer>
                </a14:imgProps>
              </a:ext>
            </a:extLst>
          </a:blip>
          <a:srcRect/>
          <a:stretch>
            <a:fillRect t="-1000" b="-1000"/>
          </a:stretch>
        </a:blipFill>
        <a:effectLst/>
      </p:bgPr>
    </p:bg>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3970318"/>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Mark 7:24 From there He arose and went to the region of </a:t>
            </a:r>
            <a:r>
              <a:rPr lang="en-US" dirty="0" err="1"/>
              <a:t>Tyre</a:t>
            </a:r>
            <a:r>
              <a:rPr lang="en-US" dirty="0"/>
              <a:t> and Sidon. And He entered a house and wanted no one to know </a:t>
            </a:r>
            <a:r>
              <a:rPr lang="en-US" i="1" dirty="0"/>
              <a:t>it, </a:t>
            </a:r>
            <a:r>
              <a:rPr lang="en-US" dirty="0"/>
              <a:t>but He could not be hidden.  </a:t>
            </a:r>
            <a:r>
              <a:rPr lang="en-US" baseline="30000" dirty="0"/>
              <a:t>25</a:t>
            </a:r>
            <a:r>
              <a:rPr lang="en-US" dirty="0"/>
              <a:t> For a woman whose young daughter had an unclean spirit heard about Him, and she came and fell at His feet.  </a:t>
            </a:r>
            <a:r>
              <a:rPr lang="en-US" baseline="30000" dirty="0"/>
              <a:t>26</a:t>
            </a:r>
            <a:r>
              <a:rPr lang="en-US" dirty="0"/>
              <a:t> The woman was a Greek, a </a:t>
            </a:r>
            <a:r>
              <a:rPr lang="en-US" dirty="0" err="1"/>
              <a:t>Syro</a:t>
            </a:r>
            <a:r>
              <a:rPr lang="en-US" dirty="0"/>
              <a:t>-Phoenician by birth, and she kept asking Him to cast the demon out of her daughter.</a:t>
            </a:r>
          </a:p>
        </p:txBody>
      </p:sp>
    </p:spTree>
    <p:extLst>
      <p:ext uri="{BB962C8B-B14F-4D97-AF65-F5344CB8AC3E}">
        <p14:creationId xmlns:p14="http://schemas.microsoft.com/office/powerpoint/2010/main" val="2762302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3">
            <a:extLst>
              <a:ext uri="{BEBA8EAE-BF5A-486C-A8C5-ECC9F3942E4B}">
                <a14:imgProps xmlns:a14="http://schemas.microsoft.com/office/drawing/2010/main">
                  <a14:imgLayer r:embed="rId4">
                    <a14:imgEffect>
                      <a14:brightnessContrast bright="-40000"/>
                    </a14:imgEffect>
                  </a14:imgLayer>
                </a14:imgProps>
              </a:ext>
            </a:extLst>
          </a:blip>
          <a:srcRect/>
          <a:stretch>
            <a:fillRect t="-1000" b="-1000"/>
          </a:stretch>
        </a:blipFill>
        <a:effectLst/>
      </p:bgPr>
    </p:bg>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2246769"/>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Matthew 15:23  But He answered her not a word. And His disciples came and urged Him, saying, "Send her away, for she cries out after us."  </a:t>
            </a:r>
            <a:r>
              <a:rPr lang="en-US" baseline="30000" dirty="0"/>
              <a:t>24</a:t>
            </a:r>
            <a:r>
              <a:rPr lang="en-US" dirty="0"/>
              <a:t> But He answered and said, "I was not sent except to the lost sheep of the house of Israel."</a:t>
            </a:r>
          </a:p>
        </p:txBody>
      </p:sp>
    </p:spTree>
    <p:extLst>
      <p:ext uri="{BB962C8B-B14F-4D97-AF65-F5344CB8AC3E}">
        <p14:creationId xmlns:p14="http://schemas.microsoft.com/office/powerpoint/2010/main" val="361048591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a:extLst>
              <a:ext uri="{BEBA8EAE-BF5A-486C-A8C5-ECC9F3942E4B}">
                <a14:imgProps xmlns:a14="http://schemas.microsoft.com/office/drawing/2010/main">
                  <a14:imgLayer r:embed="rId4">
                    <a14:imgEffect>
                      <a14:brightnessContrast bright="-40000"/>
                    </a14:imgEffect>
                  </a14:imgLayer>
                </a14:imgProps>
              </a:ext>
            </a:extLst>
          </a:blip>
          <a:srcRect/>
          <a:stretch>
            <a:fillRect t="-1000" b="-1000"/>
          </a:stretch>
        </a:blipFill>
        <a:effectLst/>
      </p:bgPr>
    </p:bg>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1815882"/>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John 7:1 After these things Jesus walked in Galilee; for He did not want to walk in Judea, because the Jews sought to kill Him.</a:t>
            </a:r>
          </a:p>
          <a:p>
            <a:r>
              <a:rPr lang="en-US" dirty="0"/>
              <a:t> </a:t>
            </a:r>
          </a:p>
        </p:txBody>
      </p:sp>
    </p:spTree>
    <p:extLst>
      <p:ext uri="{BB962C8B-B14F-4D97-AF65-F5344CB8AC3E}">
        <p14:creationId xmlns:p14="http://schemas.microsoft.com/office/powerpoint/2010/main" val="324749334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3">
            <a:extLst>
              <a:ext uri="{BEBA8EAE-BF5A-486C-A8C5-ECC9F3942E4B}">
                <a14:imgProps xmlns:a14="http://schemas.microsoft.com/office/drawing/2010/main">
                  <a14:imgLayer r:embed="rId4">
                    <a14:imgEffect>
                      <a14:brightnessContrast bright="-40000"/>
                    </a14:imgEffect>
                  </a14:imgLayer>
                </a14:imgProps>
              </a:ext>
            </a:extLst>
          </a:blip>
          <a:srcRect/>
          <a:stretch>
            <a:fillRect t="-1000" b="-1000"/>
          </a:stretch>
        </a:blipFill>
        <a:effectLst/>
      </p:bgPr>
    </p:bg>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1815882"/>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Matthew 15:25 Then she came and worshiped Him, saying, "Lord, help me!"  </a:t>
            </a:r>
            <a:r>
              <a:rPr lang="en-US" baseline="30000" dirty="0"/>
              <a:t>26</a:t>
            </a:r>
            <a:r>
              <a:rPr lang="en-US" dirty="0"/>
              <a:t> But He answered and said, "It is not good to take the children's bread and throw </a:t>
            </a:r>
            <a:r>
              <a:rPr lang="en-US" i="1" dirty="0"/>
              <a:t>it </a:t>
            </a:r>
            <a:r>
              <a:rPr lang="en-US" dirty="0"/>
              <a:t>to the little dogs."</a:t>
            </a:r>
          </a:p>
        </p:txBody>
      </p:sp>
    </p:spTree>
    <p:extLst>
      <p:ext uri="{BB962C8B-B14F-4D97-AF65-F5344CB8AC3E}">
        <p14:creationId xmlns:p14="http://schemas.microsoft.com/office/powerpoint/2010/main" val="395056273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3">
            <a:extLst>
              <a:ext uri="{BEBA8EAE-BF5A-486C-A8C5-ECC9F3942E4B}">
                <a14:imgProps xmlns:a14="http://schemas.microsoft.com/office/drawing/2010/main">
                  <a14:imgLayer r:embed="rId4">
                    <a14:imgEffect>
                      <a14:brightnessContrast bright="-40000"/>
                    </a14:imgEffect>
                  </a14:imgLayer>
                </a14:imgProps>
              </a:ext>
            </a:extLst>
          </a:blip>
          <a:srcRect/>
          <a:stretch>
            <a:fillRect t="-1000" b="-1000"/>
          </a:stretch>
        </a:blipFill>
        <a:effectLst/>
      </p:bgPr>
    </p:bg>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4401205"/>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Matthew 15:27 And she said, "Yes, Lord, yet even the little dogs eat the crumbs which fall from their masters' table."  </a:t>
            </a:r>
            <a:r>
              <a:rPr lang="en-US" baseline="30000" dirty="0"/>
              <a:t>28</a:t>
            </a:r>
            <a:r>
              <a:rPr lang="en-US" dirty="0"/>
              <a:t> Then Jesus answered and said to her, "O woman, great </a:t>
            </a:r>
            <a:r>
              <a:rPr lang="en-US" i="1" dirty="0"/>
              <a:t>is </a:t>
            </a:r>
            <a:r>
              <a:rPr lang="en-US" dirty="0"/>
              <a:t>your faith! Let it be to you as you desire." And her daughter was healed from that very hour.</a:t>
            </a:r>
          </a:p>
          <a:p>
            <a:r>
              <a:rPr lang="en-US" dirty="0"/>
              <a:t> </a:t>
            </a:r>
          </a:p>
          <a:p>
            <a:r>
              <a:rPr lang="en-US" dirty="0"/>
              <a:t>Mark 7:30 And when she had come to her house, she found the demon gone out, and her daughter lying on the bed.</a:t>
            </a:r>
          </a:p>
        </p:txBody>
      </p:sp>
    </p:spTree>
    <p:extLst>
      <p:ext uri="{BB962C8B-B14F-4D97-AF65-F5344CB8AC3E}">
        <p14:creationId xmlns:p14="http://schemas.microsoft.com/office/powerpoint/2010/main" val="54565189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3">
            <a:extLst>
              <a:ext uri="{BEBA8EAE-BF5A-486C-A8C5-ECC9F3942E4B}">
                <a14:imgProps xmlns:a14="http://schemas.microsoft.com/office/drawing/2010/main">
                  <a14:imgLayer r:embed="rId4">
                    <a14:imgEffect>
                      <a14:brightnessContrast bright="-40000"/>
                    </a14:imgEffect>
                  </a14:imgLayer>
                </a14:imgProps>
              </a:ext>
            </a:extLst>
          </a:blip>
          <a:srcRect/>
          <a:stretch>
            <a:fillRect t="-1000" b="-1000"/>
          </a:stretch>
        </a:blipFill>
        <a:effectLst/>
      </p:bgPr>
    </p:bg>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4401205"/>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Mark 7:31 Again, departing from the region of </a:t>
            </a:r>
            <a:r>
              <a:rPr lang="en-US" dirty="0" err="1"/>
              <a:t>Tyre</a:t>
            </a:r>
            <a:r>
              <a:rPr lang="en-US" dirty="0"/>
              <a:t> and Sidon, He came through the midst of the region of Decapolis to the Sea of Galilee.  </a:t>
            </a:r>
            <a:r>
              <a:rPr lang="en-US" baseline="30000" dirty="0"/>
              <a:t>32</a:t>
            </a:r>
            <a:r>
              <a:rPr lang="en-US" dirty="0"/>
              <a:t> Then they brought to Him one who was deaf and had an impediment in his speech, and they begged Him to put His hand on him.  </a:t>
            </a:r>
            <a:r>
              <a:rPr lang="en-US" baseline="30000" dirty="0"/>
              <a:t>33</a:t>
            </a:r>
            <a:r>
              <a:rPr lang="en-US" dirty="0"/>
              <a:t> And He took him aside from the multitude, and put His fingers in his ears, and He spat and touched his tongue.  </a:t>
            </a:r>
            <a:r>
              <a:rPr lang="en-US" baseline="30000" dirty="0"/>
              <a:t>34</a:t>
            </a:r>
            <a:r>
              <a:rPr lang="en-US" dirty="0"/>
              <a:t> Then, looking up to heaven, He sighed, and said to him, "</a:t>
            </a:r>
            <a:r>
              <a:rPr lang="en-US" dirty="0" err="1"/>
              <a:t>Ephphatha</a:t>
            </a:r>
            <a:r>
              <a:rPr lang="en-US" dirty="0"/>
              <a:t>," that is, "Be opened</a:t>
            </a:r>
            <a:r>
              <a:rPr lang="en-US" dirty="0" smtClean="0"/>
              <a:t>."</a:t>
            </a:r>
            <a:endParaRPr lang="en-US" dirty="0"/>
          </a:p>
        </p:txBody>
      </p:sp>
    </p:spTree>
    <p:extLst>
      <p:ext uri="{BB962C8B-B14F-4D97-AF65-F5344CB8AC3E}">
        <p14:creationId xmlns:p14="http://schemas.microsoft.com/office/powerpoint/2010/main" val="216639622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0">
          <a:blip r:embed="rId3">
            <a:extLst>
              <a:ext uri="{BEBA8EAE-BF5A-486C-A8C5-ECC9F3942E4B}">
                <a14:imgProps xmlns:a14="http://schemas.microsoft.com/office/drawing/2010/main">
                  <a14:imgLayer r:embed="rId4">
                    <a14:imgEffect>
                      <a14:brightnessContrast bright="-40000"/>
                    </a14:imgEffect>
                  </a14:imgLayer>
                </a14:imgProps>
              </a:ext>
            </a:extLst>
          </a:blip>
          <a:srcRect/>
          <a:stretch>
            <a:fillRect t="-1000" b="-1000"/>
          </a:stretch>
        </a:blipFill>
        <a:effectLst/>
      </p:bgPr>
    </p:bg>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3970318"/>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baseline="30000" dirty="0"/>
              <a:t>35</a:t>
            </a:r>
            <a:r>
              <a:rPr lang="en-US" dirty="0"/>
              <a:t> Immediately his ears were opened, and the impediment of his tongue was loosed, and he spoke plainly.  </a:t>
            </a:r>
            <a:r>
              <a:rPr lang="en-US" baseline="30000" dirty="0"/>
              <a:t>36</a:t>
            </a:r>
            <a:r>
              <a:rPr lang="en-US" dirty="0"/>
              <a:t> Then He commanded them that they should tell no one; but the more He commanded them, the more widely they proclaimed </a:t>
            </a:r>
            <a:r>
              <a:rPr lang="en-US" i="1" dirty="0"/>
              <a:t>it.</a:t>
            </a:r>
            <a:r>
              <a:rPr lang="en-US" dirty="0"/>
              <a:t>  </a:t>
            </a:r>
            <a:r>
              <a:rPr lang="en-US" baseline="30000" dirty="0"/>
              <a:t>37</a:t>
            </a:r>
            <a:r>
              <a:rPr lang="en-US" dirty="0"/>
              <a:t> And they were astonished beyond measure, saying, "He has done all things well. He makes both the deaf to hear and the mute to speak."</a:t>
            </a:r>
            <a:endParaRPr lang="en-US" dirty="0"/>
          </a:p>
        </p:txBody>
      </p:sp>
    </p:spTree>
    <p:extLst>
      <p:ext uri="{BB962C8B-B14F-4D97-AF65-F5344CB8AC3E}">
        <p14:creationId xmlns:p14="http://schemas.microsoft.com/office/powerpoint/2010/main" val="305366907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0">
          <a:blip r:embed="rId3">
            <a:extLst>
              <a:ext uri="{BEBA8EAE-BF5A-486C-A8C5-ECC9F3942E4B}">
                <a14:imgProps xmlns:a14="http://schemas.microsoft.com/office/drawing/2010/main">
                  <a14:imgLayer r:embed="rId4">
                    <a14:imgEffect>
                      <a14:brightnessContrast bright="-40000"/>
                    </a14:imgEffect>
                  </a14:imgLayer>
                </a14:imgProps>
              </a:ext>
            </a:extLst>
          </a:blip>
          <a:srcRect/>
          <a:stretch>
            <a:fillRect t="-1000" b="-1000"/>
          </a:stretch>
        </a:blipFill>
        <a:effectLst/>
      </p:bgPr>
    </p:bg>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5262979"/>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Matthew 15:32  Now Jesus called His disciples to </a:t>
            </a:r>
            <a:r>
              <a:rPr lang="en-US" i="1" dirty="0"/>
              <a:t>Himself </a:t>
            </a:r>
            <a:r>
              <a:rPr lang="en-US" dirty="0"/>
              <a:t>and said, "I have compassion on the multitude, because they have now continued with Me three days and have nothing to eat. And I do not want to send them away hungry, lest they faint on the way."  </a:t>
            </a:r>
            <a:r>
              <a:rPr lang="en-US" baseline="30000" dirty="0"/>
              <a:t>33</a:t>
            </a:r>
            <a:r>
              <a:rPr lang="en-US" dirty="0"/>
              <a:t> Then His disciples said to Him, "Where could we get enough bread in the wilderness to fill such a great multitude?"  </a:t>
            </a:r>
            <a:r>
              <a:rPr lang="en-US" baseline="30000" dirty="0"/>
              <a:t>34</a:t>
            </a:r>
            <a:r>
              <a:rPr lang="en-US" dirty="0"/>
              <a:t> Jesus said to them, "How many loaves do you have?" And they said, "Seven, and a few little fish."  </a:t>
            </a:r>
            <a:r>
              <a:rPr lang="en-US" baseline="30000" dirty="0"/>
              <a:t>35</a:t>
            </a:r>
            <a:r>
              <a:rPr lang="en-US" dirty="0"/>
              <a:t> So He commanded the multitude to sit down on the ground.  </a:t>
            </a:r>
          </a:p>
        </p:txBody>
      </p:sp>
    </p:spTree>
    <p:extLst>
      <p:ext uri="{BB962C8B-B14F-4D97-AF65-F5344CB8AC3E}">
        <p14:creationId xmlns:p14="http://schemas.microsoft.com/office/powerpoint/2010/main" val="12123246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0">
          <a:blip r:embed="rId3">
            <a:extLst>
              <a:ext uri="{BEBA8EAE-BF5A-486C-A8C5-ECC9F3942E4B}">
                <a14:imgProps xmlns:a14="http://schemas.microsoft.com/office/drawing/2010/main">
                  <a14:imgLayer r:embed="rId4">
                    <a14:imgEffect>
                      <a14:brightnessContrast bright="-40000"/>
                    </a14:imgEffect>
                  </a14:imgLayer>
                </a14:imgProps>
              </a:ext>
            </a:extLst>
          </a:blip>
          <a:srcRect/>
          <a:stretch>
            <a:fillRect t="-1000" b="-1000"/>
          </a:stretch>
        </a:blipFill>
        <a:effectLst/>
      </p:bgPr>
    </p:bg>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3970318"/>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baseline="30000" dirty="0"/>
              <a:t>36</a:t>
            </a:r>
            <a:r>
              <a:rPr lang="en-US" dirty="0"/>
              <a:t> And He took the seven loaves and the fish and gave thanks, broke </a:t>
            </a:r>
            <a:r>
              <a:rPr lang="en-US" i="1" dirty="0"/>
              <a:t>them </a:t>
            </a:r>
            <a:r>
              <a:rPr lang="en-US" dirty="0"/>
              <a:t>and gave </a:t>
            </a:r>
            <a:r>
              <a:rPr lang="en-US" i="1" dirty="0"/>
              <a:t>them </a:t>
            </a:r>
            <a:r>
              <a:rPr lang="en-US" dirty="0"/>
              <a:t>to His disciples; and the disciples </a:t>
            </a:r>
            <a:r>
              <a:rPr lang="en-US" i="1" dirty="0"/>
              <a:t>gave </a:t>
            </a:r>
            <a:r>
              <a:rPr lang="en-US" dirty="0"/>
              <a:t>to the multitude.  </a:t>
            </a:r>
            <a:r>
              <a:rPr lang="en-US" baseline="30000" dirty="0"/>
              <a:t>37</a:t>
            </a:r>
            <a:r>
              <a:rPr lang="en-US" dirty="0"/>
              <a:t> So they all ate and were filled, and they took up seven large baskets full of the fragments that were left.  </a:t>
            </a:r>
            <a:r>
              <a:rPr lang="en-US" baseline="30000" dirty="0"/>
              <a:t>38</a:t>
            </a:r>
            <a:r>
              <a:rPr lang="en-US" dirty="0"/>
              <a:t> Now those who ate were four thousand men, besides women and children.  </a:t>
            </a:r>
            <a:r>
              <a:rPr lang="en-US" baseline="30000" dirty="0"/>
              <a:t>39</a:t>
            </a:r>
            <a:r>
              <a:rPr lang="en-US" dirty="0"/>
              <a:t> And He sent away the multitude, got into the boat, and came to the region of </a:t>
            </a:r>
            <a:r>
              <a:rPr lang="en-US" dirty="0" err="1"/>
              <a:t>Magdala</a:t>
            </a:r>
            <a:r>
              <a:rPr lang="en-US" dirty="0"/>
              <a:t>.</a:t>
            </a:r>
            <a:endParaRPr lang="en-US" dirty="0"/>
          </a:p>
        </p:txBody>
      </p:sp>
    </p:spTree>
    <p:extLst>
      <p:ext uri="{BB962C8B-B14F-4D97-AF65-F5344CB8AC3E}">
        <p14:creationId xmlns:p14="http://schemas.microsoft.com/office/powerpoint/2010/main" val="398196640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523220"/>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pPr algn="ctr"/>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ight Arrow 1"/>
          <p:cNvSpPr/>
          <p:nvPr/>
        </p:nvSpPr>
        <p:spPr bwMode="auto">
          <a:xfrm>
            <a:off x="838200" y="2438400"/>
            <a:ext cx="1981200" cy="457200"/>
          </a:xfrm>
          <a:prstGeom prst="rightArrow">
            <a:avLst/>
          </a:prstGeom>
          <a:solidFill>
            <a:schemeClr val="tx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800" b="1" i="0" u="none" strike="noStrike" cap="none" normalizeH="0" baseline="0" smtClean="0">
              <a:ln>
                <a:noFill/>
              </a:ln>
              <a:solidFill>
                <a:schemeClr val="bg1"/>
              </a:solidFill>
              <a:effectLst/>
              <a:latin typeface="Tahoma" pitchFamily="34" charset="0"/>
              <a:cs typeface="Arial" charset="0"/>
            </a:endParaRPr>
          </a:p>
        </p:txBody>
      </p:sp>
    </p:spTree>
    <p:extLst>
      <p:ext uri="{BB962C8B-B14F-4D97-AF65-F5344CB8AC3E}">
        <p14:creationId xmlns:p14="http://schemas.microsoft.com/office/powerpoint/2010/main" val="418334670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a:extLst>
              <a:ext uri="{BEBA8EAE-BF5A-486C-A8C5-ECC9F3942E4B}">
                <a14:imgProps xmlns:a14="http://schemas.microsoft.com/office/drawing/2010/main">
                  <a14:imgLayer r:embed="rId4">
                    <a14:imgEffect>
                      <a14:brightnessContrast bright="-40000"/>
                    </a14:imgEffect>
                  </a14:imgLayer>
                </a14:imgProps>
              </a:ext>
            </a:extLst>
          </a:blip>
          <a:srcRect/>
          <a:stretch>
            <a:fillRect t="-1000" b="-1000"/>
          </a:stretch>
        </a:blipFill>
        <a:effectLst/>
      </p:bgPr>
    </p:bg>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2246769"/>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Matthew 15:1 Then the scribes and Pharisees who were from Jerusalem came to Jesus, saying,  </a:t>
            </a:r>
            <a:r>
              <a:rPr lang="en-US" baseline="30000" dirty="0"/>
              <a:t>2</a:t>
            </a:r>
            <a:r>
              <a:rPr lang="en-US" dirty="0"/>
              <a:t> "Why do Your disciples transgress the tradition of the elders? For they do not wash their hands when they eat bread</a:t>
            </a:r>
            <a:r>
              <a:rPr lang="en-US" dirty="0" smtClean="0"/>
              <a:t>.“	</a:t>
            </a:r>
            <a:endParaRPr lang="en-US" dirty="0"/>
          </a:p>
        </p:txBody>
      </p:sp>
    </p:spTree>
    <p:extLst>
      <p:ext uri="{BB962C8B-B14F-4D97-AF65-F5344CB8AC3E}">
        <p14:creationId xmlns:p14="http://schemas.microsoft.com/office/powerpoint/2010/main" val="63665400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extLst>
              <a:ext uri="{BEBA8EAE-BF5A-486C-A8C5-ECC9F3942E4B}">
                <a14:imgProps xmlns:a14="http://schemas.microsoft.com/office/drawing/2010/main">
                  <a14:imgLayer r:embed="rId4">
                    <a14:imgEffect>
                      <a14:brightnessContrast bright="-40000"/>
                    </a14:imgEffect>
                  </a14:imgLayer>
                </a14:imgProps>
              </a:ext>
            </a:extLst>
          </a:blip>
          <a:srcRect/>
          <a:stretch>
            <a:fillRect t="-1000" b="-1000"/>
          </a:stretch>
        </a:blipFill>
        <a:effectLst/>
      </p:bgPr>
    </p:bg>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6093976"/>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sz="2600" dirty="0"/>
              <a:t>Matthew 15:3 He answered and said to them, "Why do you also transgress the commandment of God because of your tradition?  </a:t>
            </a:r>
            <a:r>
              <a:rPr lang="en-US" sz="2600" baseline="30000" dirty="0"/>
              <a:t>4</a:t>
            </a:r>
            <a:r>
              <a:rPr lang="en-US" sz="2600" dirty="0"/>
              <a:t> "For God commanded, saying, 'Honor your father and your mother'; and, 'He who curses father or mother, let him be put to death.'  </a:t>
            </a:r>
            <a:r>
              <a:rPr lang="en-US" sz="2600" baseline="30000" dirty="0"/>
              <a:t>5</a:t>
            </a:r>
            <a:r>
              <a:rPr lang="en-US" sz="2600" dirty="0"/>
              <a:t> "But you say, 'Whoever says to his father or mother, "Whatever profit you might have received from me </a:t>
            </a:r>
            <a:r>
              <a:rPr lang="en-US" sz="2600" i="1" dirty="0"/>
              <a:t>is </a:t>
            </a:r>
            <a:r>
              <a:rPr lang="en-US" sz="2600" dirty="0"/>
              <a:t>a gift </a:t>
            </a:r>
            <a:r>
              <a:rPr lang="en-US" sz="2600" i="1" dirty="0"/>
              <a:t>to God" -- </a:t>
            </a:r>
            <a:r>
              <a:rPr lang="en-US" sz="2600" dirty="0"/>
              <a:t>  </a:t>
            </a:r>
            <a:r>
              <a:rPr lang="en-US" sz="2600" baseline="30000" dirty="0"/>
              <a:t>6</a:t>
            </a:r>
            <a:r>
              <a:rPr lang="en-US" sz="2600" dirty="0"/>
              <a:t> 'then he need not honor his father or mother.' Thus you have made the commandment of God of no effect by your tradition.  </a:t>
            </a:r>
            <a:r>
              <a:rPr lang="en-US" sz="2600" baseline="30000" dirty="0"/>
              <a:t>7</a:t>
            </a:r>
            <a:r>
              <a:rPr lang="en-US" sz="2600" dirty="0"/>
              <a:t> "Hypocrites! Well did Isaiah prophesy about you, saying:  </a:t>
            </a:r>
            <a:r>
              <a:rPr lang="en-US" sz="2600" baseline="30000" dirty="0"/>
              <a:t>8</a:t>
            </a:r>
            <a:r>
              <a:rPr lang="en-US" sz="2600" dirty="0"/>
              <a:t> 'These people draw near to Me with their mouth, And honor Me with </a:t>
            </a:r>
            <a:r>
              <a:rPr lang="en-US" sz="2600" i="1" dirty="0"/>
              <a:t>their </a:t>
            </a:r>
            <a:r>
              <a:rPr lang="en-US" sz="2600" dirty="0"/>
              <a:t>lips, But their heart is far from Me.  </a:t>
            </a:r>
            <a:r>
              <a:rPr lang="en-US" sz="2600" baseline="30000" dirty="0"/>
              <a:t>9</a:t>
            </a:r>
            <a:r>
              <a:rPr lang="en-US" sz="2600" dirty="0"/>
              <a:t> And in vain they worship Me, Teaching </a:t>
            </a:r>
            <a:r>
              <a:rPr lang="en-US" sz="2600" i="1" dirty="0"/>
              <a:t>as </a:t>
            </a:r>
            <a:r>
              <a:rPr lang="en-US" sz="2600" dirty="0"/>
              <a:t>doctrines the commandments of men.' "</a:t>
            </a:r>
          </a:p>
        </p:txBody>
      </p:sp>
    </p:spTree>
    <p:extLst>
      <p:ext uri="{BB962C8B-B14F-4D97-AF65-F5344CB8AC3E}">
        <p14:creationId xmlns:p14="http://schemas.microsoft.com/office/powerpoint/2010/main" val="218975640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a:extLst>
              <a:ext uri="{BEBA8EAE-BF5A-486C-A8C5-ECC9F3942E4B}">
                <a14:imgProps xmlns:a14="http://schemas.microsoft.com/office/drawing/2010/main">
                  <a14:imgLayer r:embed="rId4">
                    <a14:imgEffect>
                      <a14:brightnessContrast bright="-40000"/>
                    </a14:imgEffect>
                  </a14:imgLayer>
                </a14:imgProps>
              </a:ext>
            </a:extLst>
          </a:blip>
          <a:srcRect/>
          <a:stretch>
            <a:fillRect t="-1000" b="-1000"/>
          </a:stretch>
        </a:blipFill>
        <a:effectLst/>
      </p:bgPr>
    </p:bg>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5693866"/>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A denomination is:</a:t>
            </a:r>
          </a:p>
          <a:p>
            <a:r>
              <a:rPr lang="en-US" dirty="0"/>
              <a:t> </a:t>
            </a:r>
          </a:p>
          <a:p>
            <a:pPr marL="457200" indent="-457200">
              <a:buFont typeface="Arial" panose="020B0604020202020204" pitchFamily="34" charset="0"/>
              <a:buChar char="•"/>
            </a:pPr>
            <a:r>
              <a:rPr lang="en-US" dirty="0"/>
              <a:t>A religious organization whose congregations are united in their adherence to its beliefs and practices (Webster)</a:t>
            </a:r>
          </a:p>
          <a:p>
            <a:pPr marL="457200" indent="-457200">
              <a:buFont typeface="Arial" panose="020B0604020202020204" pitchFamily="34" charset="0"/>
              <a:buChar char="•"/>
            </a:pPr>
            <a:r>
              <a:rPr lang="en-US" dirty="0"/>
              <a:t>A group having a distinctive interpretation of a religious faith and usually its own organization (World English Dictionary).</a:t>
            </a:r>
          </a:p>
          <a:p>
            <a:pPr marL="457200" indent="-457200">
              <a:buFont typeface="Arial" panose="020B0604020202020204" pitchFamily="34" charset="0"/>
              <a:buChar char="•"/>
            </a:pPr>
            <a:r>
              <a:rPr lang="en-US" dirty="0"/>
              <a:t>A large group of religious congregations united under a common faith and name, usually organized under a single administrative and legal hierarchy (The American Heritage Dictionary)</a:t>
            </a:r>
          </a:p>
        </p:txBody>
      </p:sp>
    </p:spTree>
    <p:extLst>
      <p:ext uri="{BB962C8B-B14F-4D97-AF65-F5344CB8AC3E}">
        <p14:creationId xmlns:p14="http://schemas.microsoft.com/office/powerpoint/2010/main" val="232780979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3">
            <a:extLst>
              <a:ext uri="{BEBA8EAE-BF5A-486C-A8C5-ECC9F3942E4B}">
                <a14:imgProps xmlns:a14="http://schemas.microsoft.com/office/drawing/2010/main">
                  <a14:imgLayer r:embed="rId4">
                    <a14:imgEffect>
                      <a14:brightnessContrast bright="-40000"/>
                    </a14:imgEffect>
                  </a14:imgLayer>
                </a14:imgProps>
              </a:ext>
            </a:extLst>
          </a:blip>
          <a:srcRect/>
          <a:stretch>
            <a:fillRect t="-1000" b="-1000"/>
          </a:stretch>
        </a:blipFill>
        <a:effectLst/>
      </p:bgPr>
    </p:bg>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1384995"/>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John 4:24  "God </a:t>
            </a:r>
            <a:r>
              <a:rPr lang="en-US" i="1" dirty="0"/>
              <a:t>is </a:t>
            </a:r>
            <a:r>
              <a:rPr lang="en-US" dirty="0"/>
              <a:t>Spirit, and those who worship Him must worship in spirit and truth."</a:t>
            </a:r>
          </a:p>
          <a:p>
            <a:r>
              <a:rPr lang="en-US" dirty="0"/>
              <a:t> </a:t>
            </a:r>
          </a:p>
        </p:txBody>
      </p:sp>
    </p:spTree>
    <p:extLst>
      <p:ext uri="{BB962C8B-B14F-4D97-AF65-F5344CB8AC3E}">
        <p14:creationId xmlns:p14="http://schemas.microsoft.com/office/powerpoint/2010/main" val="353711065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a:extLst>
              <a:ext uri="{BEBA8EAE-BF5A-486C-A8C5-ECC9F3942E4B}">
                <a14:imgProps xmlns:a14="http://schemas.microsoft.com/office/drawing/2010/main">
                  <a14:imgLayer r:embed="rId4">
                    <a14:imgEffect>
                      <a14:brightnessContrast bright="-40000"/>
                    </a14:imgEffect>
                  </a14:imgLayer>
                </a14:imgProps>
              </a:ext>
            </a:extLst>
          </a:blip>
          <a:srcRect/>
          <a:stretch>
            <a:fillRect t="-1000" b="-1000"/>
          </a:stretch>
        </a:blipFill>
        <a:effectLst/>
      </p:bgPr>
    </p:bg>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5693866"/>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1 Corinthians 1:10 Now I plead with you, brethren, by the name of our Lord Jesus Christ, that you all speak the same thing, and </a:t>
            </a:r>
            <a:r>
              <a:rPr lang="en-US" i="1" dirty="0"/>
              <a:t>that </a:t>
            </a:r>
            <a:r>
              <a:rPr lang="en-US" dirty="0"/>
              <a:t>there be no divisions among you, but </a:t>
            </a:r>
            <a:r>
              <a:rPr lang="en-US" i="1" dirty="0"/>
              <a:t>that </a:t>
            </a:r>
            <a:r>
              <a:rPr lang="en-US" dirty="0"/>
              <a:t>you be perfectly joined together in the same mind and in the same judgment.  </a:t>
            </a:r>
            <a:r>
              <a:rPr lang="en-US" baseline="30000" dirty="0"/>
              <a:t>11</a:t>
            </a:r>
            <a:r>
              <a:rPr lang="en-US" dirty="0"/>
              <a:t> For it has been declared to me concerning you, my brethren, by those of Chloe's </a:t>
            </a:r>
            <a:r>
              <a:rPr lang="en-US" i="1" dirty="0"/>
              <a:t>household, </a:t>
            </a:r>
            <a:r>
              <a:rPr lang="en-US" dirty="0"/>
              <a:t>that there are contentions among you.  </a:t>
            </a:r>
            <a:r>
              <a:rPr lang="en-US" baseline="30000" dirty="0"/>
              <a:t>12</a:t>
            </a:r>
            <a:r>
              <a:rPr lang="en-US" dirty="0"/>
              <a:t> Now I say this, that each of you says, "I am of Paul," or "I am of </a:t>
            </a:r>
            <a:r>
              <a:rPr lang="en-US" dirty="0" err="1"/>
              <a:t>Apollos</a:t>
            </a:r>
            <a:r>
              <a:rPr lang="en-US" dirty="0"/>
              <a:t>," or "I am of </a:t>
            </a:r>
            <a:r>
              <a:rPr lang="en-US" dirty="0" err="1"/>
              <a:t>Cephas</a:t>
            </a:r>
            <a:r>
              <a:rPr lang="en-US" dirty="0"/>
              <a:t>," or "I am of Christ."  </a:t>
            </a:r>
            <a:r>
              <a:rPr lang="en-US" baseline="30000" dirty="0"/>
              <a:t>13</a:t>
            </a:r>
            <a:r>
              <a:rPr lang="en-US" dirty="0"/>
              <a:t> Is Christ divided? Was Paul crucified for you? Or were you baptized in the name of Paul?</a:t>
            </a:r>
          </a:p>
        </p:txBody>
      </p:sp>
    </p:spTree>
    <p:extLst>
      <p:ext uri="{BB962C8B-B14F-4D97-AF65-F5344CB8AC3E}">
        <p14:creationId xmlns:p14="http://schemas.microsoft.com/office/powerpoint/2010/main" val="238413330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a:extLst>
              <a:ext uri="{BEBA8EAE-BF5A-486C-A8C5-ECC9F3942E4B}">
                <a14:imgProps xmlns:a14="http://schemas.microsoft.com/office/drawing/2010/main">
                  <a14:imgLayer r:embed="rId4">
                    <a14:imgEffect>
                      <a14:brightnessContrast bright="-40000"/>
                    </a14:imgEffect>
                  </a14:imgLayer>
                </a14:imgProps>
              </a:ext>
            </a:extLst>
          </a:blip>
          <a:srcRect/>
          <a:stretch>
            <a:fillRect t="-1000" b="-1000"/>
          </a:stretch>
        </a:blipFill>
        <a:effectLst/>
      </p:bgPr>
    </p:bg>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2246769"/>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Matthew 23:2 "The scribes and the Pharisees sit in Moses' seat.  </a:t>
            </a:r>
            <a:r>
              <a:rPr lang="en-US" baseline="30000" dirty="0"/>
              <a:t>3</a:t>
            </a:r>
            <a:r>
              <a:rPr lang="en-US" dirty="0"/>
              <a:t> "Therefore whatever they tell you to observe, </a:t>
            </a:r>
            <a:r>
              <a:rPr lang="en-US" i="1" dirty="0"/>
              <a:t>that </a:t>
            </a:r>
            <a:r>
              <a:rPr lang="en-US" dirty="0"/>
              <a:t>observe and do, but do not do according to their works; for they say, and do not do.  </a:t>
            </a:r>
          </a:p>
        </p:txBody>
      </p:sp>
    </p:spTree>
    <p:extLst>
      <p:ext uri="{BB962C8B-B14F-4D97-AF65-F5344CB8AC3E}">
        <p14:creationId xmlns:p14="http://schemas.microsoft.com/office/powerpoint/2010/main" val="126560902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3">
            <a:extLst>
              <a:ext uri="{BEBA8EAE-BF5A-486C-A8C5-ECC9F3942E4B}">
                <a14:imgProps xmlns:a14="http://schemas.microsoft.com/office/drawing/2010/main">
                  <a14:imgLayer r:embed="rId4">
                    <a14:imgEffect>
                      <a14:brightnessContrast bright="-40000"/>
                    </a14:imgEffect>
                  </a14:imgLayer>
                </a14:imgProps>
              </a:ext>
            </a:extLst>
          </a:blip>
          <a:srcRect/>
          <a:stretch>
            <a:fillRect t="-1000" b="-1000"/>
          </a:stretch>
        </a:blipFill>
        <a:effectLst/>
      </p:bgPr>
    </p:bg>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9144000" cy="4401205"/>
          </a:xfrm>
          <a:prstGeom prst="rect">
            <a:avLst/>
          </a:prstGeom>
          <a:noFill/>
          <a:ln>
            <a:noFill/>
          </a:ln>
          <a:effectLst>
            <a:outerShdw dist="3592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eaLnBrk="0" hangingPunct="0">
              <a:defRPr sz="2800" b="1">
                <a:solidFill>
                  <a:schemeClr val="bg1"/>
                </a:solidFill>
                <a:latin typeface="Tahoma" pitchFamily="34" charset="0"/>
                <a:cs typeface="Arial" charset="0"/>
              </a:defRPr>
            </a:lvl1pPr>
            <a:lvl2pPr marL="742950" indent="-285750" eaLnBrk="0" hangingPunct="0">
              <a:defRPr sz="2800" b="1">
                <a:solidFill>
                  <a:schemeClr val="bg1"/>
                </a:solidFill>
                <a:latin typeface="Tahoma" pitchFamily="34" charset="0"/>
                <a:cs typeface="Arial" charset="0"/>
              </a:defRPr>
            </a:lvl2pPr>
            <a:lvl3pPr marL="1143000" indent="-228600" eaLnBrk="0" hangingPunct="0">
              <a:defRPr sz="2800" b="1">
                <a:solidFill>
                  <a:schemeClr val="bg1"/>
                </a:solidFill>
                <a:latin typeface="Tahoma" pitchFamily="34" charset="0"/>
                <a:cs typeface="Arial" charset="0"/>
              </a:defRPr>
            </a:lvl3pPr>
            <a:lvl4pPr marL="1600200" indent="-228600" eaLnBrk="0" hangingPunct="0">
              <a:defRPr sz="2800" b="1">
                <a:solidFill>
                  <a:schemeClr val="bg1"/>
                </a:solidFill>
                <a:latin typeface="Tahoma" pitchFamily="34" charset="0"/>
                <a:cs typeface="Arial" charset="0"/>
              </a:defRPr>
            </a:lvl4pPr>
            <a:lvl5pPr marL="2057400" indent="-228600" eaLnBrk="0" hangingPunct="0">
              <a:defRPr sz="2800" b="1">
                <a:solidFill>
                  <a:schemeClr val="bg1"/>
                </a:solidFill>
                <a:latin typeface="Tahoma" pitchFamily="34" charset="0"/>
                <a:cs typeface="Arial" charset="0"/>
              </a:defRPr>
            </a:lvl5pPr>
            <a:lvl6pPr marL="2514600" indent="-228600" eaLnBrk="0" fontAlgn="base" hangingPunct="0">
              <a:spcBef>
                <a:spcPct val="0"/>
              </a:spcBef>
              <a:spcAft>
                <a:spcPct val="0"/>
              </a:spcAft>
              <a:defRPr sz="2800" b="1">
                <a:solidFill>
                  <a:schemeClr val="bg1"/>
                </a:solidFill>
                <a:latin typeface="Tahoma" pitchFamily="34" charset="0"/>
                <a:cs typeface="Arial" charset="0"/>
              </a:defRPr>
            </a:lvl6pPr>
            <a:lvl7pPr marL="2971800" indent="-228600" eaLnBrk="0" fontAlgn="base" hangingPunct="0">
              <a:spcBef>
                <a:spcPct val="0"/>
              </a:spcBef>
              <a:spcAft>
                <a:spcPct val="0"/>
              </a:spcAft>
              <a:defRPr sz="2800" b="1">
                <a:solidFill>
                  <a:schemeClr val="bg1"/>
                </a:solidFill>
                <a:latin typeface="Tahoma" pitchFamily="34" charset="0"/>
                <a:cs typeface="Arial" charset="0"/>
              </a:defRPr>
            </a:lvl7pPr>
            <a:lvl8pPr marL="3429000" indent="-228600" eaLnBrk="0" fontAlgn="base" hangingPunct="0">
              <a:spcBef>
                <a:spcPct val="0"/>
              </a:spcBef>
              <a:spcAft>
                <a:spcPct val="0"/>
              </a:spcAft>
              <a:defRPr sz="2800" b="1">
                <a:solidFill>
                  <a:schemeClr val="bg1"/>
                </a:solidFill>
                <a:latin typeface="Tahoma" pitchFamily="34" charset="0"/>
                <a:cs typeface="Arial" charset="0"/>
              </a:defRPr>
            </a:lvl8pPr>
            <a:lvl9pPr marL="3886200" indent="-228600" eaLnBrk="0" fontAlgn="base" hangingPunct="0">
              <a:spcBef>
                <a:spcPct val="0"/>
              </a:spcBef>
              <a:spcAft>
                <a:spcPct val="0"/>
              </a:spcAft>
              <a:defRPr sz="2800" b="1">
                <a:solidFill>
                  <a:schemeClr val="bg1"/>
                </a:solidFill>
                <a:latin typeface="Tahoma" pitchFamily="34" charset="0"/>
                <a:cs typeface="Arial" charset="0"/>
              </a:defRPr>
            </a:lvl9pPr>
          </a:lstStyle>
          <a:p>
            <a:r>
              <a:rPr lang="en-US" dirty="0"/>
              <a:t>Acts 20:28  "Therefore take heed to yourselves and to all the flock, among which the Holy Spirit has made you overseers, to shepherd the church of God which He purchased with His own blood.</a:t>
            </a:r>
          </a:p>
          <a:p>
            <a:r>
              <a:rPr lang="en-US" dirty="0"/>
              <a:t> </a:t>
            </a:r>
          </a:p>
          <a:p>
            <a:r>
              <a:rPr lang="en-US" dirty="0"/>
              <a:t>Hebrews 13:17 Obey those who rule over you, and be submissive, for they watch out for your souls, as those who must give account. Let them do so with joy and not with grief, for that would be unprofitable for you.</a:t>
            </a:r>
          </a:p>
        </p:txBody>
      </p:sp>
    </p:spTree>
    <p:extLst>
      <p:ext uri="{BB962C8B-B14F-4D97-AF65-F5344CB8AC3E}">
        <p14:creationId xmlns:p14="http://schemas.microsoft.com/office/powerpoint/2010/main" val="263321442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ahoma"/>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chemeClr val="bg1"/>
            </a:solidFill>
            <a:effectLst/>
            <a:latin typeface="Tahoma" pitchFamily="34"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chemeClr val="bg1"/>
            </a:solidFill>
            <a:effectLst/>
            <a:latin typeface="Tahoma" pitchFamily="34"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2388</TotalTime>
  <Words>1426</Words>
  <Application>Microsoft Office PowerPoint</Application>
  <PresentationFormat>On-screen Show (4:3)</PresentationFormat>
  <Paragraphs>64</Paragraphs>
  <Slides>26</Slides>
  <Notes>26</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vvvv</dc:creator>
  <cp:lastModifiedBy>cougan c</cp:lastModifiedBy>
  <cp:revision>64</cp:revision>
  <dcterms:created xsi:type="dcterms:W3CDTF">2006-12-19T00:50:39Z</dcterms:created>
  <dcterms:modified xsi:type="dcterms:W3CDTF">2014-05-17T07:57:07Z</dcterms:modified>
</cp:coreProperties>
</file>